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Ralew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7.xml"/><Relationship Id="rId22" Type="http://schemas.openxmlformats.org/officeDocument/2006/relationships/font" Target="fonts/Lato-boldItalic.fntdata"/><Relationship Id="rId10" Type="http://schemas.openxmlformats.org/officeDocument/2006/relationships/slide" Target="slides/slide6.xml"/><Relationship Id="rId21" Type="http://schemas.openxmlformats.org/officeDocument/2006/relationships/font" Target="fonts/Lato-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regular.fntdata"/><Relationship Id="rId14" Type="http://schemas.openxmlformats.org/officeDocument/2006/relationships/slide" Target="slides/slide10.xml"/><Relationship Id="rId17" Type="http://schemas.openxmlformats.org/officeDocument/2006/relationships/font" Target="fonts/Raleway-italic.fntdata"/><Relationship Id="rId16" Type="http://schemas.openxmlformats.org/officeDocument/2006/relationships/font" Target="fonts/Raleway-bold.fntdata"/><Relationship Id="rId5" Type="http://schemas.openxmlformats.org/officeDocument/2006/relationships/slide" Target="slides/slide1.xml"/><Relationship Id="rId19" Type="http://schemas.openxmlformats.org/officeDocument/2006/relationships/font" Target="fonts/Lato-regular.fntdata"/><Relationship Id="rId6" Type="http://schemas.openxmlformats.org/officeDocument/2006/relationships/slide" Target="slides/slide2.xml"/><Relationship Id="rId18" Type="http://schemas.openxmlformats.org/officeDocument/2006/relationships/font" Target="fonts/Raleway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isn’t architecture grouped with public works?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Why do you think art increased as civilizations grew?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Why is the development of writing so important in history?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these eight features interact?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did Uruk need a bigger and more organized govt than Catalhoyuk?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Why did people move to Uruk?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does the wall tell us about Uruk?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does distribute mean?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was resource management important to create food surpluses?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did geography help civilizations emerge?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Why was art valued in these societies?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civilization?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Which civilizations are shown on the map on page 92?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a river valley?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are we studying these 8 features?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did food surpluses affect a society?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Why is it helpful to have a govt to manage a society’s resources?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might have religion unified early communities?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the main idea in the prayer quoted on page 94?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Why was it important that there were specialized workers?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Why do you think govts risked people’s lives to build these public works?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1" y="4169130"/>
            <a:ext cx="745763" cy="45826"/>
            <a:chOff x="4580560" y="2589003"/>
            <a:chExt cx="1064463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7"/>
            <a:ext cx="7688400" cy="1580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3" y="2078875"/>
            <a:ext cx="3774300" cy="226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1" y="4169130"/>
            <a:ext cx="745763" cy="45826"/>
            <a:chOff x="4580560" y="2589003"/>
            <a:chExt cx="1064463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1" y="1191255"/>
            <a:ext cx="745763" cy="45826"/>
            <a:chOff x="4580560" y="2589003"/>
            <a:chExt cx="1064463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4" y="2335503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0" y="2333253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ct val="1000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537150" y="1578400"/>
            <a:ext cx="5148000" cy="15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2.2-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Cities &amp; Civilizations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Features of Civilizations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729450" y="19264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Arts and Architecture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Built beautiful temples, tombs, and palaces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Statues, paintings, jewelry, perfume boxes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Music &amp; literature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System of Writings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Started with numbers, to record food stores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Eventually, recorded laws, prayers, stories, etc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Difference between prehistory and history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729450" y="12424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729450" y="17740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 u="sng"/>
              <a:t>Economy:</a:t>
            </a:r>
            <a:r>
              <a:rPr lang="en" sz="1800"/>
              <a:t> the system a community uses to produce and distribute goods and services.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 u="sng"/>
              <a:t>Civilization:</a:t>
            </a:r>
            <a:r>
              <a:rPr lang="en" sz="1800"/>
              <a:t> A complex society that has cities, a well-organized government, and workers with specialized job skills.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 u="sng"/>
              <a:t>Resource:</a:t>
            </a:r>
            <a:r>
              <a:rPr lang="en" sz="1800"/>
              <a:t> A supply of something that can be used as needed.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 u="sng"/>
              <a:t>Religion:</a:t>
            </a:r>
            <a:r>
              <a:rPr lang="en" sz="1800"/>
              <a:t> A set of shared beliefs about supernatural powers that created and rule the world.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 u="sng"/>
              <a:t>Social Class:</a:t>
            </a:r>
            <a:r>
              <a:rPr lang="en" sz="1800"/>
              <a:t> groups of people that occupy different ranks or levels in society.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First Cities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297500" y="18723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Began in the Middle East because of increased farming and trade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Uruk- the world’s first city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Founded 6,000 - 7,000 y.a.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Much bigger than Catalhoyuk- 40,000 inhabitants, 1,000 acres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Complex government: temple priests, then military leaders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Complex economy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Protective walls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727650" y="5751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First Cities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1297500" y="13389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Centers of Wealth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Uruk had an economy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Economies are defined by: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What goods and services should be produced?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How should goods and services be produced?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Who should get and use goods and services?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Bands of hunter-gatherers got what they needed to survive, then shared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Catalhoyuk was based on farming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Uruk was based on farming and trade.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Rise of Civilizations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Depended on making a food surplus, and managing these resources well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Resources needed: fertile soil, fresh water, seeds, etc 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Planning, organization, labor, and tools required to utilize resources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Rise of Civilizations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Many civilizations began in fertile river valleys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Tigris and Euphrates Rivers - Mesopotamia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Nile River - Egypt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Indus River - South Asia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Huang River - China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729450" y="12424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Eight </a:t>
            </a:r>
            <a:r>
              <a:rPr lang="en"/>
              <a:t>Features of Civilizations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729450" y="16978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8 features of civilizations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Cities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Emerged near farming centers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Food surplus= villages turn into cities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Higher population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Center of religion, gov’t, &amp; culture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Organized Governments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Manages resources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Form &amp; train army to defend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Eventually, public officials for specific tasks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5533025" y="683725"/>
            <a:ext cx="2611500" cy="63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Abbreviation Note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Gov’t = government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729450" y="12424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Features of Civilizations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97525" y="1804450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Established Religion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Right to rule came from gods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Gods /goddesses controlled much of their lives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Fear &amp; hope, sacrifice &amp; prayer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Life after death, rules for how to treat each other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Job Specialization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Most people were farmers, they supported the society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Specialized workers: priests, rulers, soldiers, craftworkers, merchants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Features of Civilizations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729450" y="1926475"/>
            <a:ext cx="7688700" cy="226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Social Classes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Resemble pyramid- most people on the bottom rank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Priests/ rulers- top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Farmers, Merchants, Skilled Workers- middle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Slaves/Peasants- bottom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Public Works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Large-scale projects- roads, water systems, walls, granaries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Costly, time consuming, often dangerous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