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  <p:embeddedFont>
      <p:font typeface="Maven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schemas.openxmlformats.org/officeDocument/2006/relationships/font" Target="fonts/MavenPro-regular.fntdata"/><Relationship Id="rId16" Type="http://schemas.openxmlformats.org/officeDocument/2006/relationships/font" Target="fonts/Nuni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aven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elite mean?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a governor?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does reform mean?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25"/>
            <a:ext cx="73737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3.3- The Assyrian and Persian Empires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3, The Fertile Crescent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819725"/>
            <a:ext cx="7030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Cavalry-</a:t>
            </a:r>
            <a:r>
              <a:rPr lang="en" sz="1800"/>
              <a:t> soldiers who fight while on horses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Standing army-</a:t>
            </a:r>
            <a:r>
              <a:rPr lang="en" sz="1800"/>
              <a:t> permanent army of professional soldiers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Tribute-</a:t>
            </a:r>
            <a:r>
              <a:rPr lang="en" sz="1800"/>
              <a:t> payment made to show loyalty to a stronger power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Currency-</a:t>
            </a:r>
            <a:r>
              <a:rPr lang="en" sz="1800"/>
              <a:t> money that is used as a medium of exchange, usually bills or coins.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800" u="sng"/>
              <a:t>Stele-</a:t>
            </a:r>
            <a:r>
              <a:rPr lang="en"/>
              <a:t> </a:t>
            </a:r>
            <a:r>
              <a:rPr lang="en" sz="1800"/>
              <a:t>a carved stone slab or pillar that stands on end.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217575"/>
            <a:ext cx="77439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Assyrian and Neo-Babylonian Empires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819725"/>
            <a:ext cx="7239300" cy="416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 Military State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Hundreds of years after Babylonia fell, Northern invaders, the Assyrians, united the region again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Fierce warriors on horses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iron weapons and tools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Governing the Empire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Rulers divided the large empire into about 70 provinces each with a governor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Ruler named Ashurbanipal made Nineveh the capital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Made a library with tons of cuneiform tablets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Babylon Restored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Nebuchadnezzar became king in 604 BC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Built Hanging Gardens of Babylon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Rise of the Persian Empire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819725"/>
            <a:ext cx="7030500" cy="3927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Cyrus the Great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Persia overthrew the Medes, who had ruled over them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Moved on to conquer Lydia, Ionia, part of Asia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Army of 10,000 elite soldiers known as the “Immortals”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Conquest of Babylon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By 539 BC, Persia took over Babylon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Babylon grew very wealthy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Cyrus allowed the Jews to return to Jerusalem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Further Expansion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Cyrus died in 530 BC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His son, Cambyses II continues to N. Africa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Darius the Great goes into Indus Valley and Greece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Persia’s Gov’t and Religion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819725"/>
            <a:ext cx="7030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Local Self-Government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Darius set up a political structure that gave local ppl some control over their own gov’t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Province leaders had some independence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made decisions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kept laws and customs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Central Control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Darius made conquered people pay tribute depending on what they could afford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Created common currency- gold coins with a picture of him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Persia’s Gov’t and Religion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1303800" y="819725"/>
            <a:ext cx="7030500" cy="390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New Roads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Darius built roads across the empire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Trade, tributes, armies, messages traveled on them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Set up postal stations on the Great Royal Road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3 months for a message to travel the 1,500 miles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Religion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Zoroastrianism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Founded by Zoroaster in 600 BC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Became official religion of Persian Empire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One god = Ahura Mazda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Sacred text - Avesta 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Central belief- the universe is in a state of struggle b/w the forces of good and evil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94750" y="4490475"/>
            <a:ext cx="1894500" cy="557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Abbreviation note: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b/w = between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1303800" y="217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Arts of Mesopotamia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1303800" y="819725"/>
            <a:ext cx="7030500" cy="30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Seals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Carved stone seals to identify the owner of an object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Especially before cuneiform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Stamped on clay with owner’s personal mark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Sculptures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First sculptures that looked like real humans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 relief is where the images stick out from the surface of the base material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Ex: Stele of Hammurabi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3SEC3.PNG" id="320" name="Shape 3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667" y="0"/>
            <a:ext cx="633266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