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Egypt &amp; Nubia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4, Section 3 pg 158-163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727650" y="579075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727650" y="1441200"/>
            <a:ext cx="7688700" cy="337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Commerce- buying and selling of goods and services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Ebony- a valuable black wood from West Africa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Ivory- hard white material that comes from tusks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Interdependence-  when countries or groups depend on each other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Meroitic script-one of the world’s first alphabets that the Nubians created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727650" y="579075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Trade in Ancient Egypt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Nubia had useful natural resources that Egypt did not: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Forests, minerals, horses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Egyptians </a:t>
            </a:r>
            <a:r>
              <a:rPr b="1" lang="en" sz="1800"/>
              <a:t>imported</a:t>
            </a:r>
            <a:r>
              <a:rPr lang="en" sz="1800"/>
              <a:t> goods from other places: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Luxuries like precious stones and perfumes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Cedar wood, olive oil, copper, tin from E Mediterranean Sea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Gold and elephant tusks from Nubia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Egypt </a:t>
            </a:r>
            <a:r>
              <a:rPr b="1" lang="en" sz="1800"/>
              <a:t>exported</a:t>
            </a:r>
            <a:r>
              <a:rPr lang="en" sz="1800"/>
              <a:t> its grain, cloth, papyrus, glass, and jewelry for goods  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Egypt and Nubia became dependent upon each other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727650" y="579075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Land of Nubia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727650" y="1351350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Geography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Similar to Egypt- they relied on Nile River and annual flooding for fertile farmland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But, they had less fertile land than Egypt. Often had a food shortage and had to trade for grain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They couldn’t travel on the river much b/c of the cataracts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Access to other African cultures and goods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Sources of Information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Archaeology and written records of trade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727650" y="579075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Nubia and Egypt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Egypt conquered Nubia for its gold, so they could trade it for more goods around the Mediterranean Sea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After the New Kingdom, Nubia became an independent state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Around 700 BC, the pharaoh Piye united Egypt and Nubia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Later, when pharaohs attempted to expand their territory, they were defeated by Assyrians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727650" y="579075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Nubian Civilization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Nubia remained an advanced civilization after it lost Egypt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In 591 BC, Egyptians destroyed Napata (Nubia’s capital), so they had to move it to Meroe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Meroe had more rainfall and forest than most of Nubia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This supported the development of ironworking b/c they had wood to smelt iron ore 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Scholars still don’t fully understand Meroitic script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Nubians </a:t>
            </a:r>
            <a:r>
              <a:rPr b="1" lang="en" sz="1800"/>
              <a:t>exported</a:t>
            </a:r>
            <a:r>
              <a:rPr lang="en" sz="1800"/>
              <a:t> iron goods, cloth, and gold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Nubians </a:t>
            </a:r>
            <a:r>
              <a:rPr b="1" lang="en" sz="1800"/>
              <a:t>imported</a:t>
            </a:r>
            <a:r>
              <a:rPr lang="en" sz="1800"/>
              <a:t> ebony, elephant tusks, grain, etc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