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2" Type="http://schemas.openxmlformats.org/officeDocument/2006/relationships/font" Target="fonts/SourceCodePro-bold.fntdata"/><Relationship Id="rId9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Assessment Question Answers!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Chapter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1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37000" y="946500"/>
            <a:ext cx="9066600" cy="4197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600"/>
              <a:t>1) Pharaoh: a king of Egypt. Dynasty: A ruling family. Bureaucracy: A system of government offices and officials. </a:t>
            </a:r>
            <a:br>
              <a:rPr lang="en" sz="1600"/>
            </a:br>
            <a:r>
              <a:rPr lang="en" sz="1600"/>
              <a:t>2) Cataracts are rocky rapids in southern Egypt. The delta is a fan-shaped silt deposit at the mouth of the Nile.</a:t>
            </a:r>
            <a:br>
              <a:rPr lang="en" sz="1600"/>
            </a:br>
            <a:r>
              <a:rPr lang="en" sz="1600"/>
              <a:t>3) Possible answer!!! Egyptian artisans helped create mummies.</a:t>
            </a:r>
            <a:br>
              <a:rPr lang="en" sz="1600"/>
            </a:br>
            <a:r>
              <a:rPr lang="en" sz="1600"/>
              <a:t>4) Farmers relied on the Nile’s yearly floods for water and waited for the water to recede before plating.</a:t>
            </a:r>
            <a:br>
              <a:rPr lang="en" sz="1600"/>
            </a:br>
            <a:r>
              <a:rPr lang="en" sz="1600"/>
              <a:t>5) Power usually passed between members of the ruling dynasty.</a:t>
            </a:r>
            <a:br>
              <a:rPr lang="en" sz="1600"/>
            </a:br>
            <a:r>
              <a:rPr lang="en" sz="1600"/>
              <a:t>6) Osiris’s story was a model of the afterlife that Egyptians hoped to follow.</a:t>
            </a:r>
            <a:br>
              <a:rPr lang="en" sz="1600"/>
            </a:br>
            <a:r>
              <a:rPr lang="en" sz="1600"/>
              <a:t>7) The pharaoh was seen as a god, so people obeyed him.</a:t>
            </a:r>
            <a:br>
              <a:rPr lang="en" sz="1600"/>
            </a:br>
            <a:r>
              <a:rPr lang="en" sz="1600"/>
              <a:t>8) Farmers provided food for artisans and scribes.  Artisans created practical and luxury objects. Scribes kept records, collected taxes, and supervised projects. All served the pharaoh.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161900"/>
            <a:ext cx="8520600" cy="931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2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87175" y="809500"/>
            <a:ext cx="8967000" cy="433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Hieroglyphics</a:t>
            </a:r>
            <a:r>
              <a:rPr lang="en" sz="1500"/>
              <a:t> were symbols used for writing. Papyrus was used as we use paper.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Sculptures</a:t>
            </a:r>
            <a:r>
              <a:rPr lang="en" sz="1500"/>
              <a:t> of Egyptian gods have been found inside pyramids housing </a:t>
            </a:r>
            <a:r>
              <a:rPr lang="en" sz="1500"/>
              <a:t>pharaoh's</a:t>
            </a:r>
            <a:r>
              <a:rPr lang="en" sz="1500"/>
              <a:t> tomb. 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It helps them locate and treat diseased body parts.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Sumerians used the wedge shapes of cuneiform to represent words. Egyptians used hieroglyphics.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They were the largest structures on Earth and required vast organization, labor, and supplies to construct.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Sample: The pyramids showed Egyptian’s mastery of math. Calendars, canals, chemistry, and medical advances showed their expertise in </a:t>
            </a:r>
            <a:r>
              <a:rPr lang="en" sz="1500"/>
              <a:t>other</a:t>
            </a:r>
            <a:r>
              <a:rPr lang="en" sz="1500"/>
              <a:t> technical areas. 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Writing allowed Egyptians to keep records and learn from past knowledge.</a:t>
            </a:r>
          </a:p>
          <a:p>
            <a:pPr indent="-32385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500"/>
              <a:t>Egypt’s lunar calendar shows an interest in timing the Nile floods and astronomical ability. The solar calendar shows an interest in orderly records.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3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224175" y="983875"/>
            <a:ext cx="8842200" cy="4059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With little farmland, Egypt depended on trading minerals and other goods for food.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Each had goods the other wanted or needed.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It was a true alphabet; its characters stood for sounds rather than ideas. 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Trade was the main way that ideas and culture spread between Egypt and Nubia.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Both worshipped some of the same gods, had similar beliefs about kings, and </a:t>
            </a:r>
            <a:r>
              <a:rPr lang="en" sz="1600"/>
              <a:t>depended</a:t>
            </a:r>
            <a:r>
              <a:rPr lang="en" sz="1600"/>
              <a:t> on the NIle for food. Later Nubians built pyramids and mummified the bodies of their rulers.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It had stronger iron-working skills and developed an alphabet.</a:t>
            </a:r>
          </a:p>
          <a:p>
            <a:pPr indent="-330200" lvl="0" marL="457200" rtl="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Both used trade to gain wealth and to obtain goods they could not produce locally.</a:t>
            </a:r>
          </a:p>
          <a:p>
            <a:pPr indent="-330200" lvl="0" marL="457200">
              <a:spcBef>
                <a:spcPts val="0"/>
              </a:spcBef>
              <a:buSzPct val="100000"/>
              <a:buAutoNum type="arabicParenR"/>
            </a:pPr>
            <a:r>
              <a:rPr lang="en" sz="1600"/>
              <a:t>They relied on trade for food, whereas the Egyptians did not.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