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311700" y="3688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u="sng"/>
              <a:t>Empire/Civilization</a:t>
            </a:r>
            <a:r>
              <a:rPr lang="en" sz="1800" u="sng"/>
              <a:t> Poster Project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11700" y="712925"/>
            <a:ext cx="8682300" cy="4140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This project will be counted as a test grade and a participation grade. You will be assessed on your ability to work well with others, stay focused and on task, and create a beautiful, thoughtful representation of historical information. You will be assigned an empire or civilization and a group to create a poster for.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These elements MUST be on your poster: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The name of your empire/civilization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The time period of your empire/civilization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The region of your empire/civilization:</a:t>
            </a:r>
          </a:p>
          <a:p>
            <a:pPr indent="-3175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D</a:t>
            </a:r>
            <a:r>
              <a:rPr lang="en" sz="1400"/>
              <a:t>escribe geographica</a:t>
            </a:r>
            <a:r>
              <a:rPr lang="en"/>
              <a:t>lly where and which city/cities were in it</a:t>
            </a:r>
          </a:p>
          <a:p>
            <a:pPr indent="-3175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Shade or highlight on given map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Achievements of your empire/civilization: technology developed, unique accomplishments, legacy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Government: who ruled this empire/civilization and when, how was it structured, how was it ruled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Culture: daily life, religion, social class, art, literature, architecture, etc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Conflict: Were there any wars/battles/conflicts during this empire/civilization? Who won? How?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At least </a:t>
            </a:r>
            <a:r>
              <a:rPr i="1" lang="en" sz="1400"/>
              <a:t>three</a:t>
            </a:r>
            <a:r>
              <a:rPr lang="en" sz="1400"/>
              <a:t> illustrations or pictures showing something described on your poster (NOT including map)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These descriptions MUST be written in complete sentences, neatly written, grammatically correct.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Show me your BEST WORK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371825" y="76375"/>
            <a:ext cx="4036800" cy="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Name: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ctrTitle"/>
          </p:nvPr>
        </p:nvSpPr>
        <p:spPr>
          <a:xfrm>
            <a:off x="311700" y="134975"/>
            <a:ext cx="8520600" cy="6372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Poster Layout</a:t>
            </a:r>
          </a:p>
        </p:txBody>
      </p:sp>
      <p:sp>
        <p:nvSpPr>
          <p:cNvPr id="62" name="Shape 62"/>
          <p:cNvSpPr txBox="1"/>
          <p:nvPr>
            <p:ph idx="1" type="subTitle"/>
          </p:nvPr>
        </p:nvSpPr>
        <p:spPr>
          <a:xfrm>
            <a:off x="973800" y="913900"/>
            <a:ext cx="7294800" cy="39837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Empire/Civilization Name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1180975" y="1480500"/>
            <a:ext cx="2301600" cy="1319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000" u="sng"/>
              <a:t>Region:</a:t>
            </a:r>
            <a:r>
              <a:rPr lang="en" sz="1000"/>
              <a:t> describe where your civilization was, which cities were in it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000"/>
          </a:p>
        </p:txBody>
      </p:sp>
      <p:sp>
        <p:nvSpPr>
          <p:cNvPr id="64" name="Shape 64"/>
          <p:cNvSpPr txBox="1"/>
          <p:nvPr/>
        </p:nvSpPr>
        <p:spPr>
          <a:xfrm>
            <a:off x="3607500" y="1418525"/>
            <a:ext cx="2027400" cy="2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200"/>
              <a:t>[Time period of civilization]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1402225" y="1887725"/>
            <a:ext cx="1859100" cy="832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Map, with areas highlighted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5922575" y="3348350"/>
            <a:ext cx="2098200" cy="1363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000" u="sng"/>
              <a:t>Government:</a:t>
            </a:r>
          </a:p>
          <a:p>
            <a:pPr lvl="0">
              <a:spcBef>
                <a:spcPts val="0"/>
              </a:spcBef>
              <a:buNone/>
            </a:pPr>
            <a:r>
              <a:rPr lang="en" sz="1000"/>
              <a:t>How was your civil. </a:t>
            </a:r>
            <a:r>
              <a:rPr lang="en" sz="1000"/>
              <a:t>r</a:t>
            </a:r>
            <a:r>
              <a:rPr lang="en" sz="1000"/>
              <a:t>uled?  Who ruled? How was the gov’t structured?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3691512" y="1887725"/>
            <a:ext cx="1974300" cy="1651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000" u="sng"/>
              <a:t>Culture:</a:t>
            </a:r>
          </a:p>
          <a:p>
            <a:pPr lvl="0">
              <a:spcBef>
                <a:spcPts val="0"/>
              </a:spcBef>
              <a:buNone/>
            </a:pPr>
            <a:r>
              <a:rPr lang="en" sz="1000"/>
              <a:t>Describe the culture of your civilization: s</a:t>
            </a:r>
            <a:r>
              <a:rPr lang="en" sz="1000"/>
              <a:t>ocial class, daily life, religion, art. </a:t>
            </a:r>
            <a:r>
              <a:rPr lang="en" sz="1000">
                <a:solidFill>
                  <a:schemeClr val="dk1"/>
                </a:solidFill>
              </a:rPr>
              <a:t>What kind of art did this civilization create? Did they create any well-known literature or architecture?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3687112" y="3649575"/>
            <a:ext cx="1974300" cy="1133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Illustration/ picture for culture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1230575" y="2870587"/>
            <a:ext cx="2195400" cy="1009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000" u="sng"/>
              <a:t>Achievements:</a:t>
            </a:r>
          </a:p>
          <a:p>
            <a:pPr lvl="0">
              <a:spcBef>
                <a:spcPts val="0"/>
              </a:spcBef>
              <a:buNone/>
            </a:pPr>
            <a:r>
              <a:rPr lang="en" sz="1000"/>
              <a:t>New technology, unique characteristics, what was this civilization known for?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1310225" y="3950775"/>
            <a:ext cx="2027400" cy="832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Accomplishment illustration/picture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5893225" y="1502700"/>
            <a:ext cx="2195400" cy="938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000" u="sng"/>
              <a:t>Conflict: </a:t>
            </a:r>
            <a:r>
              <a:rPr lang="en" sz="1000"/>
              <a:t>Were there any wars/battles during this empire/civilization? Who won? How?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000"/>
          </a:p>
        </p:txBody>
      </p:sp>
      <p:sp>
        <p:nvSpPr>
          <p:cNvPr id="72" name="Shape 72"/>
          <p:cNvSpPr txBox="1"/>
          <p:nvPr/>
        </p:nvSpPr>
        <p:spPr>
          <a:xfrm>
            <a:off x="6234025" y="2516275"/>
            <a:ext cx="1513800" cy="756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Picture for Arts or Gov’t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edMEoutlineonline.gif" id="77" name="Shape 77"/>
          <p:cNvPicPr preferRelativeResize="0"/>
          <p:nvPr/>
        </p:nvPicPr>
        <p:blipFill rotWithShape="1">
          <a:blip r:embed="rId3">
            <a:alphaModFix/>
          </a:blip>
          <a:srcRect b="9354" l="0" r="0" t="0"/>
          <a:stretch/>
        </p:blipFill>
        <p:spPr>
          <a:xfrm>
            <a:off x="740325" y="450074"/>
            <a:ext cx="7765500" cy="3727050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pic>
      <p:sp>
        <p:nvSpPr>
          <p:cNvPr id="78" name="Shape 78"/>
          <p:cNvSpPr txBox="1"/>
          <p:nvPr/>
        </p:nvSpPr>
        <p:spPr>
          <a:xfrm>
            <a:off x="752500" y="4331100"/>
            <a:ext cx="7719600" cy="5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Cut out this map and use on your poster by highlighting or neatly shading the region of your empire/civilization.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1794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u="sng"/>
              <a:t>My Project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599725"/>
            <a:ext cx="8520600" cy="3816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My empire/civilization:_______________________________________________________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My group: ________________________________________________________________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Responsibilities: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	</a:t>
            </a:r>
          </a:p>
          <a:p>
            <a:pPr indent="457200"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Culture _____________________________________________________________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	</a:t>
            </a:r>
          </a:p>
          <a:p>
            <a:pPr indent="457200"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Government_________________________________________________________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	</a:t>
            </a:r>
          </a:p>
          <a:p>
            <a:pPr indent="457200"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Achievements _______________________________________________________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	</a:t>
            </a:r>
          </a:p>
          <a:p>
            <a:pPr indent="387350" lv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Conflict_____________________________________________________________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Reflection: 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712925"/>
            <a:ext cx="8520600" cy="414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400"/>
              <a:t>I cooperated with my team by: 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I contributed to the project by: 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I was on task and focused throughout this project (circle one):   Never      Sometimes       Mostly     Always</a:t>
            </a:r>
          </a:p>
          <a:p>
            <a:pPr lvl="0">
              <a:spcBef>
                <a:spcPts val="0"/>
              </a:spcBef>
              <a:buNone/>
            </a:pPr>
            <a:r>
              <a:rPr lang="en" sz="1400"/>
              <a:t>Was this your best work? Why or why not?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