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Hinduism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6, Section 3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Pg 212- 219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 u="sng"/>
              <a:t>Brahmanism-</a:t>
            </a:r>
            <a:r>
              <a:rPr lang="en"/>
              <a:t> religion of the Vedic Age, based on priests and rituals, sacrifices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 u="sng"/>
              <a:t>Guru-</a:t>
            </a:r>
            <a:r>
              <a:rPr lang="en"/>
              <a:t> thinker/teacher that leaves their home to live in nature and talk about religious ideas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 u="sng"/>
              <a:t>Brahman- </a:t>
            </a:r>
            <a:r>
              <a:rPr lang="en"/>
              <a:t>the one supreme consciousness, spiritual force, or God of Upanishads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 u="sng"/>
              <a:t>Reincarnation- </a:t>
            </a:r>
            <a:r>
              <a:rPr lang="en"/>
              <a:t>rebirth of a soul into a new body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 u="sng"/>
              <a:t>Karma-</a:t>
            </a:r>
            <a:r>
              <a:rPr lang="en"/>
              <a:t> the effect of a person’s actions in this and in previous lives.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 u="sng"/>
              <a:t>Dharma-</a:t>
            </a:r>
            <a:r>
              <a:rPr lang="en"/>
              <a:t> a person’s duty or what is right for him or her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 u="sng"/>
              <a:t>Ahimsa-</a:t>
            </a:r>
            <a:r>
              <a:rPr lang="en"/>
              <a:t> avoiding doing any harm to any living thing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 u="sng"/>
              <a:t>Moksha- </a:t>
            </a:r>
            <a:r>
              <a:rPr lang="en"/>
              <a:t>liberation(freedom) from reincarnation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Roots of Hinduism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Began in a form called </a:t>
            </a:r>
            <a:r>
              <a:rPr b="1" lang="en"/>
              <a:t>Brahmanism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Vedas= India’s oldest religious texts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Hymns to many gods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Describe rituals and sacrifices 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Brahmins= priests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Only ones allowed to perform rituals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Mistake in ritual would anger the gods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Evolution of Hinduism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People began pondering deeper questions: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Why are we born?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How should we live?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What happens to us when we die?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Gurus’</a:t>
            </a:r>
            <a:r>
              <a:rPr lang="en" sz="1800"/>
              <a:t> ideas were written down</a:t>
            </a:r>
            <a:r>
              <a:rPr lang="en"/>
              <a:t>--</a:t>
            </a:r>
            <a:r>
              <a:rPr lang="en" sz="1800"/>
              <a:t>Upanishads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More accessible to common people b/c only Brahmins could read Vedas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Evolution of Hinduism- Epic Poems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Epic poem- a long story about heroes written in verse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“Ramayana”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Queen Sita is kidnapped by demon, King Rama rescues her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“Mahabharata”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Includes a section called “Bhagavad-Gita” that is most important text in Hinduism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Moral lessons about duty, loyalty, right and wrong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Beliefs About God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All gods are a form of Brahman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People worship different gods as forms of Brahman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Vishnu, Krishna, Shiva, Shakti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Every person is born with a soul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Beliefs About Life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Most people are reborn, karma can lift or lower your caste in next life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Four goals: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Dharma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Livelihood with dignity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Pleasure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Moksha </a:t>
            </a:r>
          </a:p>
          <a:p>
            <a:pPr indent="-342900" lvl="0" marL="457200">
              <a:spcBef>
                <a:spcPts val="0"/>
              </a:spcBef>
            </a:pPr>
            <a:r>
              <a:rPr lang="en"/>
              <a:t>Knowledge, moral actions, and religious devotion can lead one to moksha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