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Buddhism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6, Section 4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Pg 220-227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u="sng">
                <a:solidFill>
                  <a:srgbClr val="434343"/>
                </a:solidFill>
              </a:rPr>
              <a:t>Meditate-</a:t>
            </a:r>
            <a:r>
              <a:rPr lang="en">
                <a:solidFill>
                  <a:srgbClr val="434343"/>
                </a:solidFill>
              </a:rPr>
              <a:t> to calm or clear the mind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u="sng">
                <a:solidFill>
                  <a:srgbClr val="434343"/>
                </a:solidFill>
              </a:rPr>
              <a:t>Enlightenment-</a:t>
            </a:r>
            <a:r>
              <a:rPr lang="en">
                <a:solidFill>
                  <a:srgbClr val="434343"/>
                </a:solidFill>
              </a:rPr>
              <a:t> a state of perfect wisdom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u="sng">
                <a:solidFill>
                  <a:srgbClr val="434343"/>
                </a:solidFill>
              </a:rPr>
              <a:t>Nirvana-</a:t>
            </a:r>
            <a:r>
              <a:rPr lang="en">
                <a:solidFill>
                  <a:srgbClr val="434343"/>
                </a:solidFill>
              </a:rPr>
              <a:t> a state of blissful peace without desire or suffering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u="sng">
                <a:solidFill>
                  <a:srgbClr val="434343"/>
                </a:solidFill>
              </a:rPr>
              <a:t>Monastery-</a:t>
            </a:r>
            <a:r>
              <a:rPr lang="en">
                <a:solidFill>
                  <a:srgbClr val="434343"/>
                </a:solidFill>
              </a:rPr>
              <a:t> religious community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Life of Buddha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Siddhartha Guatama= Buddha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Was shielded from everything unpleasant, eventually saw reality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Left home in seek of peace &amp; truth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Learned about reincarnation from gurus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Tried fasting as an ascetic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Finally, meditated by himself under a tree and gained enlightenment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Travelled and shared his knowledge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Buddhist Beliefs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Buddha accepted the idea of karma, but also thought the soul disappears when enlightened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Did not believe in gods or caste system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Four Noble Truths: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All life involves suffering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Suffering is caused by selfish desires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The way to end suffering is to overcome selfish desires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The way to overcome selfish desires is to follow the eightfold path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>
                <a:solidFill>
                  <a:srgbClr val="434343"/>
                </a:solidFill>
              </a:rPr>
              <a:t>Eightfold path leads to nirvana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Eightfold Path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Font typeface="Arial"/>
              <a:buAutoNum type="arabicPeriod"/>
            </a:pPr>
            <a:r>
              <a:rPr lang="en">
                <a:solidFill>
                  <a:srgbClr val="434343"/>
                </a:solidFill>
              </a:rPr>
              <a:t>Belief</a:t>
            </a:r>
            <a:r>
              <a:rPr b="1" lang="en">
                <a:solidFill>
                  <a:srgbClr val="434343"/>
                </a:solidFill>
              </a:rPr>
              <a:t> </a:t>
            </a:r>
            <a:r>
              <a:rPr lang="en">
                <a:solidFill>
                  <a:srgbClr val="434343"/>
                </a:solidFill>
              </a:rPr>
              <a:t>- understanding of noble truths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Purpose - make spiritual growth one’s purpose in life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Speech - be aware; don’t lie or be hurtful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Conduct - understand and improve behavior; don’t kill, steal, etc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Livelihood - earn a living that supports spiritual growth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Effort - try to hold only good thoughts in one’s mind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Mindfulness - be aware of one’s thoughts; control them</a:t>
            </a:r>
          </a:p>
          <a:p>
            <a:pPr indent="-342900" lvl="0" marL="45720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Meditation - clear the mind to achieve nirvana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